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723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8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22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715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97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89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53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8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4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5BC5D0-7763-4462-B252-12EACBFB5B67}" type="datetimeFigureOut">
              <a:rPr lang="en-US" smtClean="0"/>
              <a:t>4/7/2019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E36A9B-1A45-47FD-AB4F-B7526560955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22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61375"/>
            <a:ext cx="9720073" cy="4647985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b="1" dirty="0" smtClean="0"/>
              <a:t>Get supplier numbers for suppliers with a status lower than that of supplier s1.</a:t>
            </a:r>
          </a:p>
          <a:p>
            <a:pPr marL="0" indent="0">
              <a:buNone/>
            </a:pPr>
            <a:r>
              <a:rPr lang="en-US" altLang="en-US" dirty="0" smtClean="0"/>
              <a:t>Select s#</a:t>
            </a:r>
          </a:p>
          <a:p>
            <a:pPr marL="0" indent="0">
              <a:buNone/>
            </a:pPr>
            <a:r>
              <a:rPr lang="en-US" altLang="en-US" dirty="0" smtClean="0"/>
              <a:t>From S</a:t>
            </a:r>
          </a:p>
          <a:p>
            <a:pPr marL="0" indent="0">
              <a:buNone/>
            </a:pPr>
            <a:r>
              <a:rPr lang="en-US" altLang="en-US" dirty="0" smtClean="0"/>
              <a:t>Where status &lt; (Select status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            From S</a:t>
            </a: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                   where s# = ‘s1’);</a:t>
            </a:r>
            <a:endParaRPr lang="en-GB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7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Quiz </a:t>
            </a:r>
            <a:r>
              <a:rPr lang="en-US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03042"/>
            <a:ext cx="9720073" cy="45063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2) Get supplier names for suppliers who supply part p2.</a:t>
            </a:r>
          </a:p>
          <a:p>
            <a:pPr marL="0" indent="0">
              <a:buNone/>
            </a:pPr>
            <a:r>
              <a:rPr lang="en-US" dirty="0" smtClean="0"/>
              <a:t>Select Distinct </a:t>
            </a:r>
            <a:r>
              <a:rPr lang="en-US" dirty="0" err="1" smtClean="0"/>
              <a:t>sname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From S </a:t>
            </a:r>
          </a:p>
          <a:p>
            <a:pPr marL="0" indent="0">
              <a:buNone/>
            </a:pPr>
            <a:r>
              <a:rPr lang="en-US" dirty="0" smtClean="0"/>
              <a:t>Where s#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(Select s#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From SPJ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where p# =‘p2’);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490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77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Quiz 2</vt:lpstr>
      <vt:lpstr>Quiz 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</dc:creator>
  <cp:lastModifiedBy>WALAA</cp:lastModifiedBy>
  <cp:revision>9</cp:revision>
  <dcterms:created xsi:type="dcterms:W3CDTF">2018-10-16T21:03:05Z</dcterms:created>
  <dcterms:modified xsi:type="dcterms:W3CDTF">2019-04-07T07:44:24Z</dcterms:modified>
</cp:coreProperties>
</file>